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notesMasterIdLst>
    <p:notesMasterId r:id="rId25"/>
  </p:notesMasterIdLst>
  <p:sldIdLst>
    <p:sldId id="256" r:id="rId3"/>
    <p:sldId id="257" r:id="rId4"/>
    <p:sldId id="258" r:id="rId5"/>
    <p:sldId id="265" r:id="rId6"/>
    <p:sldId id="266" r:id="rId7"/>
    <p:sldId id="268" r:id="rId8"/>
    <p:sldId id="272" r:id="rId9"/>
    <p:sldId id="273" r:id="rId10"/>
    <p:sldId id="276" r:id="rId11"/>
    <p:sldId id="278" r:id="rId12"/>
    <p:sldId id="280" r:id="rId13"/>
    <p:sldId id="281" r:id="rId14"/>
    <p:sldId id="259" r:id="rId15"/>
    <p:sldId id="267" r:id="rId16"/>
    <p:sldId id="269" r:id="rId17"/>
    <p:sldId id="270" r:id="rId18"/>
    <p:sldId id="262" r:id="rId19"/>
    <p:sldId id="271" r:id="rId20"/>
    <p:sldId id="274" r:id="rId21"/>
    <p:sldId id="275" r:id="rId22"/>
    <p:sldId id="277" r:id="rId23"/>
    <p:sldId id="279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27" autoAdjust="0"/>
    <p:restoredTop sz="94660"/>
  </p:normalViewPr>
  <p:slideViewPr>
    <p:cSldViewPr>
      <p:cViewPr varScale="1">
        <p:scale>
          <a:sx n="59" d="100"/>
          <a:sy n="59" d="100"/>
        </p:scale>
        <p:origin x="-16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868DB0-B25F-41C6-9BBF-8B7D50DBF8AA}" type="datetimeFigureOut">
              <a:rPr lang="en-US" smtClean="0"/>
              <a:pPr/>
              <a:t>5/9/2012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D5CD8A-1D7E-4DBC-9141-9AFFBEF0814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5CD8A-1D7E-4DBC-9141-9AFFBEF0814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9607443-71D3-444C-8910-D6532E4FEB26}" type="datetimeFigureOut">
              <a:rPr lang="en-US" smtClean="0"/>
              <a:pPr/>
              <a:t>5/9/2012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F9DFE97-588B-40F1-B390-874EB1AD91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7443-71D3-444C-8910-D6532E4FEB26}" type="datetimeFigureOut">
              <a:rPr lang="en-US" smtClean="0"/>
              <a:pPr/>
              <a:t>5/9/2012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DFE97-588B-40F1-B390-874EB1AD91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7443-71D3-444C-8910-D6532E4FEB26}" type="datetimeFigureOut">
              <a:rPr lang="en-US" smtClean="0"/>
              <a:pPr/>
              <a:t>5/9/2012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DFE97-588B-40F1-B390-874EB1AD91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7443-71D3-444C-8910-D6532E4FEB26}" type="datetimeFigureOut">
              <a:rPr lang="en-US" smtClean="0"/>
              <a:pPr/>
              <a:t>5/9/2012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DFE97-588B-40F1-B390-874EB1AD91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7443-71D3-444C-8910-D6532E4FEB26}" type="datetimeFigureOut">
              <a:rPr lang="en-US" smtClean="0"/>
              <a:pPr/>
              <a:t>5/9/2012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DFE97-588B-40F1-B390-874EB1AD91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7443-71D3-444C-8910-D6532E4FEB26}" type="datetimeFigureOut">
              <a:rPr lang="en-US" smtClean="0"/>
              <a:pPr/>
              <a:t>5/9/2012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DFE97-588B-40F1-B390-874EB1AD91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9607443-71D3-444C-8910-D6532E4FEB26}" type="datetimeFigureOut">
              <a:rPr lang="en-US" smtClean="0"/>
              <a:pPr/>
              <a:t>5/9/2012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F9DFE97-588B-40F1-B390-874EB1AD917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9607443-71D3-444C-8910-D6532E4FEB26}" type="datetimeFigureOut">
              <a:rPr lang="en-US" smtClean="0"/>
              <a:pPr/>
              <a:t>5/9/2012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F9DFE97-588B-40F1-B390-874EB1AD91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7443-71D3-444C-8910-D6532E4FEB26}" type="datetimeFigureOut">
              <a:rPr lang="en-US" smtClean="0"/>
              <a:pPr/>
              <a:t>5/9/2012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DFE97-588B-40F1-B390-874EB1AD91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7443-71D3-444C-8910-D6532E4FEB26}" type="datetimeFigureOut">
              <a:rPr lang="en-US" smtClean="0"/>
              <a:pPr/>
              <a:t>5/9/2012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DFE97-588B-40F1-B390-874EB1AD91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7443-71D3-444C-8910-D6532E4FEB26}" type="datetimeFigureOut">
              <a:rPr lang="en-US" smtClean="0"/>
              <a:pPr/>
              <a:t>5/9/2012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DFE97-588B-40F1-B390-874EB1AD91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9607443-71D3-444C-8910-D6532E4FEB26}" type="datetimeFigureOut">
              <a:rPr lang="en-US" smtClean="0"/>
              <a:pPr/>
              <a:t>5/9/2012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F9DFE97-588B-40F1-B390-874EB1AD917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4.xml"/><Relationship Id="rId4" Type="http://schemas.openxmlformats.org/officeDocument/2006/relationships/slide" Target="slide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0800000" flipV="1">
            <a:off x="-76200" y="6400800"/>
            <a:ext cx="3810000" cy="457200"/>
          </a:xfrm>
        </p:spPr>
        <p:txBody>
          <a:bodyPr>
            <a:noAutofit/>
          </a:bodyPr>
          <a:lstStyle/>
          <a:p>
            <a:r>
              <a:rPr lang="en-US" dirty="0" smtClean="0"/>
              <a:t>Made By Wesley Kennedy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38200" y="228600"/>
            <a:ext cx="7620000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96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inecraft" pitchFamily="2" charset="0"/>
              </a:rPr>
              <a:t>Maze Game</a:t>
            </a:r>
            <a:endParaRPr lang="en-US" sz="96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Minecraft" pitchFamily="2" charset="0"/>
            </a:endParaRPr>
          </a:p>
        </p:txBody>
      </p:sp>
      <p:sp>
        <p:nvSpPr>
          <p:cNvPr id="6" name="Bevel 5">
            <a:hlinkClick r:id="rId2" action="ppaction://hlinksldjump"/>
          </p:cNvPr>
          <p:cNvSpPr/>
          <p:nvPr/>
        </p:nvSpPr>
        <p:spPr>
          <a:xfrm>
            <a:off x="3581400" y="5638800"/>
            <a:ext cx="1981200" cy="685800"/>
          </a:xfrm>
          <a:prstGeom prst="bevel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Instruction</a:t>
            </a:r>
            <a:endParaRPr lang="en-US" sz="2400" dirty="0"/>
          </a:p>
        </p:txBody>
      </p:sp>
      <p:sp>
        <p:nvSpPr>
          <p:cNvPr id="7" name="Bevel 6">
            <a:hlinkClick r:id="" action="ppaction://hlinkshowjump?jump=endshow"/>
          </p:cNvPr>
          <p:cNvSpPr/>
          <p:nvPr/>
        </p:nvSpPr>
        <p:spPr>
          <a:xfrm>
            <a:off x="5638800" y="5638800"/>
            <a:ext cx="1905000" cy="685800"/>
          </a:xfrm>
          <a:prstGeom prst="bevel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Exit</a:t>
            </a:r>
          </a:p>
        </p:txBody>
      </p:sp>
      <p:sp>
        <p:nvSpPr>
          <p:cNvPr id="9" name="Bevel 8">
            <a:hlinkClick r:id="rId3" action="ppaction://hlinksldjump"/>
          </p:cNvPr>
          <p:cNvSpPr/>
          <p:nvPr/>
        </p:nvSpPr>
        <p:spPr>
          <a:xfrm>
            <a:off x="1524000" y="5638800"/>
            <a:ext cx="1981200" cy="685800"/>
          </a:xfrm>
          <a:prstGeom prst="bevel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Play Game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7" grpId="0" animBg="1"/>
      <p:bldP spid="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ction Button: Custom 10">
            <a:hlinkClick r:id="" action="ppaction://noaction" highlightClick="1"/>
            <a:hlinkHover r:id="rId2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actionButtonBlank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 flipH="1">
            <a:off x="1524000" y="2362200"/>
            <a:ext cx="1905000" cy="1524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/>
          <p:nvPr/>
        </p:nvCxnSpPr>
        <p:spPr>
          <a:xfrm>
            <a:off x="3352800" y="2362200"/>
            <a:ext cx="0" cy="4114800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4" name="Multiply 13">
            <a:hlinkClick r:id="" action="ppaction://noaction" highlightClick="1"/>
            <a:hlinkHover r:id="rId3" action="ppaction://hlinksldjump"/>
          </p:cNvPr>
          <p:cNvSpPr/>
          <p:nvPr/>
        </p:nvSpPr>
        <p:spPr>
          <a:xfrm>
            <a:off x="2971800" y="1981200"/>
            <a:ext cx="838200" cy="762000"/>
          </a:xfrm>
          <a:prstGeom prst="mathMultiply">
            <a:avLst/>
          </a:prstGeom>
          <a:solidFill>
            <a:schemeClr val="accent4"/>
          </a:solidFill>
          <a:ln>
            <a:solidFill>
              <a:schemeClr val="accent5">
                <a:lumMod val="50000"/>
              </a:schemeClr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flipH="1">
            <a:off x="1219200" y="2362200"/>
            <a:ext cx="381000" cy="36576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19150091">
            <a:off x="2797811" y="4956627"/>
            <a:ext cx="4768197" cy="3102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Bevel 11">
            <a:hlinkHover r:id="rId4" action="ppaction://hlinksldjump"/>
          </p:cNvPr>
          <p:cNvSpPr/>
          <p:nvPr/>
        </p:nvSpPr>
        <p:spPr>
          <a:xfrm>
            <a:off x="6019800" y="3124200"/>
            <a:ext cx="1905000" cy="762000"/>
          </a:xfrm>
          <a:prstGeom prst="bevel">
            <a:avLst/>
          </a:prstGeom>
        </p:spPr>
        <p:style>
          <a:lnRef idx="0">
            <a:schemeClr val="accent4"/>
          </a:lnRef>
          <a:fillRef idx="1002">
            <a:schemeClr val="dk2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Finish</a:t>
            </a:r>
            <a:endParaRPr lang="en-US" dirty="0"/>
          </a:p>
        </p:txBody>
      </p:sp>
      <p:sp>
        <p:nvSpPr>
          <p:cNvPr id="6" name="Bevel 5"/>
          <p:cNvSpPr/>
          <p:nvPr/>
        </p:nvSpPr>
        <p:spPr>
          <a:xfrm>
            <a:off x="228600" y="5638800"/>
            <a:ext cx="1828800" cy="685800"/>
          </a:xfrm>
          <a:prstGeom prst="bevel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Start Box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69 0  0.125 0.07467  0.125 0.16667  C 0.125 0.25867  0.069 0.33333  0 0.33333  C -0.069 0.33333  -0.125 0.25867  -0.125 0.16667  C -0.125 0.07467  -0.069 0  0 0  Z" pathEditMode="relative" ptsTypes="">
                                      <p:cBhvr>
                                        <p:cTn id="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ction Button: Custom 10">
            <a:hlinkClick r:id="" action="ppaction://noaction" highlightClick="1"/>
            <a:hlinkHover r:id="rId2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actionButtonBlank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 flipH="1">
            <a:off x="6553200" y="838200"/>
            <a:ext cx="228600" cy="39624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flipH="1">
            <a:off x="1371600" y="685800"/>
            <a:ext cx="228600" cy="54102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447800" y="609600"/>
            <a:ext cx="5334000" cy="3048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Bevel 11">
            <a:hlinkHover r:id="rId3" action="ppaction://hlinksldjump"/>
          </p:cNvPr>
          <p:cNvSpPr/>
          <p:nvPr/>
        </p:nvSpPr>
        <p:spPr>
          <a:xfrm>
            <a:off x="5791200" y="4572000"/>
            <a:ext cx="1905000" cy="762000"/>
          </a:xfrm>
          <a:prstGeom prst="bevel">
            <a:avLst/>
          </a:prstGeom>
        </p:spPr>
        <p:style>
          <a:lnRef idx="0">
            <a:schemeClr val="accent4"/>
          </a:lnRef>
          <a:fillRef idx="1002">
            <a:schemeClr val="dk2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Finish</a:t>
            </a:r>
            <a:endParaRPr lang="en-US" dirty="0"/>
          </a:p>
        </p:txBody>
      </p:sp>
      <p:sp>
        <p:nvSpPr>
          <p:cNvPr id="6" name="Bevel 5"/>
          <p:cNvSpPr/>
          <p:nvPr/>
        </p:nvSpPr>
        <p:spPr>
          <a:xfrm>
            <a:off x="228600" y="5638800"/>
            <a:ext cx="1828800" cy="685800"/>
          </a:xfrm>
          <a:prstGeom prst="bevel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Start Box</a:t>
            </a:r>
            <a:endParaRPr lang="en-US" sz="2800" dirty="0"/>
          </a:p>
        </p:txBody>
      </p:sp>
      <p:sp>
        <p:nvSpPr>
          <p:cNvPr id="14" name="Multiply 13">
            <a:hlinkClick r:id="" action="ppaction://noaction" highlightClick="1"/>
            <a:hlinkHover r:id="rId4" action="ppaction://hlinksldjump"/>
          </p:cNvPr>
          <p:cNvSpPr/>
          <p:nvPr/>
        </p:nvSpPr>
        <p:spPr>
          <a:xfrm>
            <a:off x="914400" y="1066800"/>
            <a:ext cx="838200" cy="762000"/>
          </a:xfrm>
          <a:prstGeom prst="mathMultiply">
            <a:avLst/>
          </a:prstGeom>
          <a:solidFill>
            <a:schemeClr val="accent4"/>
          </a:solidFill>
          <a:ln>
            <a:solidFill>
              <a:schemeClr val="accent5">
                <a:lumMod val="50000"/>
              </a:schemeClr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path" presetSubtype="0" repeatCount="indefinite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11111E-6 C -0.06597 0.00903 -0.11493 0.03171 -0.11493 0.04977 C -0.11493 0.0662 -0.06701 0.0787 -0.00295 0.0787 C 0.06094 0.0787 0.11493 0.0662 0.11493 0.04977 C 0.11493 0.03171 0.05903 0.02708 -0.00503 0.03935 C -0.06805 0.05278 -0.11493 0.07546 -0.11493 0.0919 C -0.11493 0.1088 -0.06597 0.12245 -0.00295 0.12245 C 0.06094 0.12245 0.11493 0.1088 0.11493 0.0919 C 0.11493 0.07546 0.05903 0.07107 -0.00399 0.0831 C -0.06805 0.09514 -0.11493 0.11759 -0.11493 0.13449 C -0.11493 0.15255 -0.06597 0.1662 -0.00208 0.1662 C 0.06094 0.1662 0.11493 0.15255 0.11493 0.13449 C 0.11493 0.11921 0.05903 0.11482 -0.00399 0.12523 C -0.06701 0.13727 -0.11493 0.16158 -0.11493 0.17824 C -0.11493 0.19491 -0.06493 0.20857 -0.00208 0.20857 C 0.06302 0.20857 0.11493 0.19491 0.11493 0.17824 C 0.11493 0.16158 0.06007 0.15695 -0.00295 0.16921 C -0.06597 0.18125 -0.11493 0.20394 -0.11493 0.2206 C -0.11493 0.23866 -0.06493 0.2507 -0.00104 0.2507 C 0.06302 0.2507 0.11493 0.23704 0.11493 0.2206 C 0.11493 0.20394 0.06007 0.19931 -0.00295 0.21134 C -0.06597 0.22338 -0.11493 0.24792 -0.11493 0.26273 C -0.11493 0.27963 -0.06406 0.29283 -0.00104 0.29283 C 0.06302 0.29283 0.11493 0.27963 0.11493 0.26273 C 0.11493 0.24792 0.06094 0.24306 -0.00295 0.25394 C -0.06597 0.26597 -0.11493 0.29005 -0.11493 0.30648 C -0.11493 0.32176 -0.06406 0.33681 -3.33333E-6 0.33681 C 0.06407 0.33681 0.11493 0.32338 0.11493 0.30648 C 0.11493 0.29005 0.06094 0.28565 -0.00208 0.29769 C -0.06493 0.30972 -0.11597 0.33218 -0.11493 0.34908 C -0.11406 0.36551 -0.06406 0.37778 -3.33333E-6 0.37778 C 0.06407 0.37778 0.11493 0.36412 0.11493 0.34745 C 0.11493 0.33218 0.06302 0.32778 -3.33333E-6 0.34144 " pathEditMode="relative" rAng="0" ptsTypes="fffffffffffffffffffffffffffffffff">
                                      <p:cBhvr>
                                        <p:cTn id="6" dur="8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1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ction Button: Custom 10">
            <a:hlinkClick r:id="" action="ppaction://noaction" highlightClick="1"/>
            <a:hlinkHover r:id="rId2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actionButtonBlank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 flipH="1">
            <a:off x="6934200" y="3276600"/>
            <a:ext cx="152400" cy="18288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flipH="1">
            <a:off x="1371600" y="3276600"/>
            <a:ext cx="304800" cy="2819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676400" y="3276600"/>
            <a:ext cx="5334000" cy="3048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Bevel 11">
            <a:hlinkHover r:id="rId3" action="ppaction://hlinksldjump"/>
          </p:cNvPr>
          <p:cNvSpPr/>
          <p:nvPr/>
        </p:nvSpPr>
        <p:spPr>
          <a:xfrm>
            <a:off x="6858000" y="4876800"/>
            <a:ext cx="1905000" cy="762000"/>
          </a:xfrm>
          <a:prstGeom prst="bevel">
            <a:avLst/>
          </a:prstGeom>
        </p:spPr>
        <p:style>
          <a:lnRef idx="0">
            <a:schemeClr val="accent4"/>
          </a:lnRef>
          <a:fillRef idx="1002">
            <a:schemeClr val="dk2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Finish</a:t>
            </a:r>
            <a:endParaRPr lang="en-US" dirty="0"/>
          </a:p>
        </p:txBody>
      </p:sp>
      <p:sp>
        <p:nvSpPr>
          <p:cNvPr id="6" name="Bevel 5"/>
          <p:cNvSpPr/>
          <p:nvPr/>
        </p:nvSpPr>
        <p:spPr>
          <a:xfrm>
            <a:off x="228600" y="5638800"/>
            <a:ext cx="1828800" cy="685800"/>
          </a:xfrm>
          <a:prstGeom prst="bevel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Start Box</a:t>
            </a:r>
            <a:endParaRPr lang="en-US" sz="2800" dirty="0"/>
          </a:p>
        </p:txBody>
      </p:sp>
      <p:sp>
        <p:nvSpPr>
          <p:cNvPr id="14" name="Multiply 13">
            <a:hlinkClick r:id="" action="ppaction://noaction" highlightClick="1"/>
            <a:hlinkHover r:id="rId4" action="ppaction://hlinksldjump"/>
          </p:cNvPr>
          <p:cNvSpPr/>
          <p:nvPr/>
        </p:nvSpPr>
        <p:spPr>
          <a:xfrm>
            <a:off x="914400" y="1066800"/>
            <a:ext cx="838200" cy="762000"/>
          </a:xfrm>
          <a:prstGeom prst="mathMultiply">
            <a:avLst/>
          </a:prstGeom>
          <a:solidFill>
            <a:schemeClr val="accent4"/>
          </a:solidFill>
          <a:ln>
            <a:solidFill>
              <a:schemeClr val="accent5">
                <a:lumMod val="50000"/>
              </a:schemeClr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 Lose!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You’ve touched the red! Go back and try again</a:t>
            </a:r>
            <a:endParaRPr lang="en-US" dirty="0"/>
          </a:p>
        </p:txBody>
      </p:sp>
      <p:sp>
        <p:nvSpPr>
          <p:cNvPr id="4" name="Bevel 3">
            <a:hlinkClick r:id="" action="ppaction://hlinkshowjump?jump=lastslideviewed"/>
          </p:cNvPr>
          <p:cNvSpPr/>
          <p:nvPr/>
        </p:nvSpPr>
        <p:spPr>
          <a:xfrm>
            <a:off x="228600" y="5638800"/>
            <a:ext cx="2286000" cy="685800"/>
          </a:xfrm>
          <a:prstGeom prst="bevel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Try again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 Lose!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touched An Enemy! Go back and try again</a:t>
            </a:r>
            <a:endParaRPr lang="en-US" dirty="0"/>
          </a:p>
        </p:txBody>
      </p:sp>
      <p:sp>
        <p:nvSpPr>
          <p:cNvPr id="4" name="Bevel 3">
            <a:hlinkClick r:id="" action="ppaction://hlinkshowjump?jump=lastslideviewed"/>
          </p:cNvPr>
          <p:cNvSpPr/>
          <p:nvPr/>
        </p:nvSpPr>
        <p:spPr>
          <a:xfrm>
            <a:off x="228600" y="5638800"/>
            <a:ext cx="2286000" cy="685800"/>
          </a:xfrm>
          <a:prstGeom prst="bevel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Try again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143000"/>
            <a:ext cx="3276600" cy="1295400"/>
          </a:xfrm>
        </p:spPr>
        <p:txBody>
          <a:bodyPr>
            <a:noAutofit/>
          </a:bodyPr>
          <a:lstStyle/>
          <a:p>
            <a:r>
              <a:rPr lang="en-US" sz="6000" dirty="0" smtClean="0"/>
              <a:t>You win!</a:t>
            </a:r>
            <a:endParaRPr lang="en-US" sz="6000" dirty="0"/>
          </a:p>
        </p:txBody>
      </p:sp>
      <p:sp>
        <p:nvSpPr>
          <p:cNvPr id="4" name="Bevel 3">
            <a:hlinkClick r:id="rId2" action="ppaction://hlinksldjump"/>
          </p:cNvPr>
          <p:cNvSpPr/>
          <p:nvPr/>
        </p:nvSpPr>
        <p:spPr>
          <a:xfrm>
            <a:off x="228600" y="5638800"/>
            <a:ext cx="2362200" cy="685800"/>
          </a:xfrm>
          <a:prstGeom prst="bevel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Next Level</a:t>
            </a:r>
            <a:endParaRPr lang="en-US" sz="2800" dirty="0"/>
          </a:p>
        </p:txBody>
      </p:sp>
      <p:sp>
        <p:nvSpPr>
          <p:cNvPr id="5" name="Bevel 4">
            <a:hlinkClick r:id="rId3" action="ppaction://hlinksldjump"/>
          </p:cNvPr>
          <p:cNvSpPr/>
          <p:nvPr/>
        </p:nvSpPr>
        <p:spPr>
          <a:xfrm>
            <a:off x="228600" y="4800600"/>
            <a:ext cx="2362200" cy="685800"/>
          </a:xfrm>
          <a:prstGeom prst="bevel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Main Menu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143000"/>
            <a:ext cx="3276600" cy="1295400"/>
          </a:xfrm>
        </p:spPr>
        <p:txBody>
          <a:bodyPr>
            <a:noAutofit/>
          </a:bodyPr>
          <a:lstStyle/>
          <a:p>
            <a:r>
              <a:rPr lang="en-US" sz="6000" dirty="0" smtClean="0"/>
              <a:t>You win!</a:t>
            </a:r>
            <a:endParaRPr lang="en-US" sz="6000" dirty="0"/>
          </a:p>
        </p:txBody>
      </p:sp>
      <p:sp>
        <p:nvSpPr>
          <p:cNvPr id="4" name="Bevel 3">
            <a:hlinkClick r:id="rId2" action="ppaction://hlinksldjump"/>
          </p:cNvPr>
          <p:cNvSpPr/>
          <p:nvPr/>
        </p:nvSpPr>
        <p:spPr>
          <a:xfrm>
            <a:off x="228600" y="5638800"/>
            <a:ext cx="2362200" cy="685800"/>
          </a:xfrm>
          <a:prstGeom prst="bevel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Next Level</a:t>
            </a:r>
            <a:endParaRPr lang="en-US" sz="2800" dirty="0"/>
          </a:p>
        </p:txBody>
      </p:sp>
      <p:sp>
        <p:nvSpPr>
          <p:cNvPr id="5" name="Bevel 4">
            <a:hlinkClick r:id="rId3" action="ppaction://hlinksldjump"/>
          </p:cNvPr>
          <p:cNvSpPr/>
          <p:nvPr/>
        </p:nvSpPr>
        <p:spPr>
          <a:xfrm>
            <a:off x="228600" y="4800600"/>
            <a:ext cx="2362200" cy="685800"/>
          </a:xfrm>
          <a:prstGeom prst="bevel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Main Menu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143000"/>
            <a:ext cx="3276600" cy="1295400"/>
          </a:xfrm>
        </p:spPr>
        <p:txBody>
          <a:bodyPr>
            <a:noAutofit/>
          </a:bodyPr>
          <a:lstStyle/>
          <a:p>
            <a:r>
              <a:rPr lang="en-US" sz="6000" dirty="0" smtClean="0"/>
              <a:t>You win!</a:t>
            </a:r>
            <a:endParaRPr lang="en-US" sz="6000" dirty="0"/>
          </a:p>
        </p:txBody>
      </p:sp>
      <p:sp>
        <p:nvSpPr>
          <p:cNvPr id="4" name="Bevel 3">
            <a:hlinkClick r:id="rId2" action="ppaction://hlinksldjump"/>
          </p:cNvPr>
          <p:cNvSpPr/>
          <p:nvPr/>
        </p:nvSpPr>
        <p:spPr>
          <a:xfrm>
            <a:off x="228600" y="5638800"/>
            <a:ext cx="2362200" cy="685800"/>
          </a:xfrm>
          <a:prstGeom prst="bevel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Next Level</a:t>
            </a:r>
            <a:endParaRPr lang="en-US" sz="2800" dirty="0"/>
          </a:p>
        </p:txBody>
      </p:sp>
      <p:sp>
        <p:nvSpPr>
          <p:cNvPr id="5" name="Bevel 4">
            <a:hlinkClick r:id="rId3" action="ppaction://hlinksldjump"/>
          </p:cNvPr>
          <p:cNvSpPr/>
          <p:nvPr/>
        </p:nvSpPr>
        <p:spPr>
          <a:xfrm>
            <a:off x="228600" y="4800600"/>
            <a:ext cx="2362200" cy="685800"/>
          </a:xfrm>
          <a:prstGeom prst="bevel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Main Menu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143000"/>
            <a:ext cx="3276600" cy="1295400"/>
          </a:xfrm>
        </p:spPr>
        <p:txBody>
          <a:bodyPr>
            <a:noAutofit/>
          </a:bodyPr>
          <a:lstStyle/>
          <a:p>
            <a:r>
              <a:rPr lang="en-US" sz="6000" dirty="0" smtClean="0"/>
              <a:t>You win!</a:t>
            </a:r>
            <a:endParaRPr lang="en-US" sz="6000" dirty="0"/>
          </a:p>
        </p:txBody>
      </p:sp>
      <p:sp>
        <p:nvSpPr>
          <p:cNvPr id="4" name="Bevel 3">
            <a:hlinkClick r:id="rId2" action="ppaction://hlinksldjump"/>
          </p:cNvPr>
          <p:cNvSpPr/>
          <p:nvPr/>
        </p:nvSpPr>
        <p:spPr>
          <a:xfrm>
            <a:off x="228600" y="5638800"/>
            <a:ext cx="2362200" cy="685800"/>
          </a:xfrm>
          <a:prstGeom prst="bevel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Next Level</a:t>
            </a:r>
            <a:endParaRPr lang="en-US" sz="2800" dirty="0"/>
          </a:p>
        </p:txBody>
      </p:sp>
      <p:sp>
        <p:nvSpPr>
          <p:cNvPr id="5" name="Bevel 4">
            <a:hlinkClick r:id="rId3" action="ppaction://hlinksldjump"/>
          </p:cNvPr>
          <p:cNvSpPr/>
          <p:nvPr/>
        </p:nvSpPr>
        <p:spPr>
          <a:xfrm>
            <a:off x="228600" y="4800600"/>
            <a:ext cx="2362200" cy="685800"/>
          </a:xfrm>
          <a:prstGeom prst="bevel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Main Menu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143000"/>
            <a:ext cx="3276600" cy="1295400"/>
          </a:xfrm>
        </p:spPr>
        <p:txBody>
          <a:bodyPr>
            <a:noAutofit/>
          </a:bodyPr>
          <a:lstStyle/>
          <a:p>
            <a:r>
              <a:rPr lang="en-US" sz="6000" dirty="0" smtClean="0"/>
              <a:t>You win!</a:t>
            </a:r>
            <a:endParaRPr lang="en-US" sz="6000" dirty="0"/>
          </a:p>
        </p:txBody>
      </p:sp>
      <p:sp>
        <p:nvSpPr>
          <p:cNvPr id="4" name="Bevel 3">
            <a:hlinkClick r:id="rId2" action="ppaction://hlinksldjump"/>
          </p:cNvPr>
          <p:cNvSpPr/>
          <p:nvPr/>
        </p:nvSpPr>
        <p:spPr>
          <a:xfrm>
            <a:off x="228600" y="5638800"/>
            <a:ext cx="2362200" cy="685800"/>
          </a:xfrm>
          <a:prstGeom prst="bevel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Next Level</a:t>
            </a:r>
            <a:endParaRPr lang="en-US" sz="2800" dirty="0"/>
          </a:p>
        </p:txBody>
      </p:sp>
      <p:sp>
        <p:nvSpPr>
          <p:cNvPr id="5" name="Bevel 4">
            <a:hlinkClick r:id="rId3" action="ppaction://hlinksldjump"/>
          </p:cNvPr>
          <p:cNvSpPr/>
          <p:nvPr/>
        </p:nvSpPr>
        <p:spPr>
          <a:xfrm>
            <a:off x="228600" y="4800600"/>
            <a:ext cx="2362200" cy="685800"/>
          </a:xfrm>
          <a:prstGeom prst="bevel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Main Menu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Touch the red and lose!</a:t>
            </a:r>
          </a:p>
          <a:p>
            <a:r>
              <a:rPr lang="en-US" dirty="0" smtClean="0"/>
              <a:t>Drag The Mouse Around On the Purple Blocks</a:t>
            </a:r>
            <a:endParaRPr lang="en-US" dirty="0"/>
          </a:p>
        </p:txBody>
      </p:sp>
      <p:sp>
        <p:nvSpPr>
          <p:cNvPr id="4" name="Bevel 3">
            <a:hlinkClick r:id="rId2" action="ppaction://hlinksldjump"/>
          </p:cNvPr>
          <p:cNvSpPr/>
          <p:nvPr/>
        </p:nvSpPr>
        <p:spPr>
          <a:xfrm>
            <a:off x="685800" y="4572000"/>
            <a:ext cx="7391400" cy="1676400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dirty="0" smtClean="0"/>
              <a:t>Go Back</a:t>
            </a:r>
            <a:endParaRPr lang="en-US" sz="8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143000"/>
            <a:ext cx="3276600" cy="1295400"/>
          </a:xfrm>
        </p:spPr>
        <p:txBody>
          <a:bodyPr>
            <a:noAutofit/>
          </a:bodyPr>
          <a:lstStyle/>
          <a:p>
            <a:r>
              <a:rPr lang="en-US" sz="6000" dirty="0" smtClean="0"/>
              <a:t>You win!</a:t>
            </a:r>
            <a:endParaRPr lang="en-US" sz="6000" dirty="0"/>
          </a:p>
        </p:txBody>
      </p:sp>
      <p:sp>
        <p:nvSpPr>
          <p:cNvPr id="4" name="Bevel 3">
            <a:hlinkClick r:id="rId2" action="ppaction://hlinksldjump"/>
          </p:cNvPr>
          <p:cNvSpPr/>
          <p:nvPr/>
        </p:nvSpPr>
        <p:spPr>
          <a:xfrm>
            <a:off x="228600" y="5638800"/>
            <a:ext cx="2362200" cy="685800"/>
          </a:xfrm>
          <a:prstGeom prst="bevel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Next Level</a:t>
            </a:r>
            <a:endParaRPr lang="en-US" sz="2800" dirty="0"/>
          </a:p>
        </p:txBody>
      </p:sp>
      <p:sp>
        <p:nvSpPr>
          <p:cNvPr id="5" name="Bevel 4">
            <a:hlinkClick r:id="rId3" action="ppaction://hlinksldjump"/>
          </p:cNvPr>
          <p:cNvSpPr/>
          <p:nvPr/>
        </p:nvSpPr>
        <p:spPr>
          <a:xfrm>
            <a:off x="228600" y="4800600"/>
            <a:ext cx="2362200" cy="685800"/>
          </a:xfrm>
          <a:prstGeom prst="bevel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Main Menu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143000"/>
            <a:ext cx="3276600" cy="1295400"/>
          </a:xfrm>
        </p:spPr>
        <p:txBody>
          <a:bodyPr>
            <a:noAutofit/>
          </a:bodyPr>
          <a:lstStyle/>
          <a:p>
            <a:r>
              <a:rPr lang="en-US" sz="6000" dirty="0" smtClean="0"/>
              <a:t>You win!</a:t>
            </a:r>
            <a:endParaRPr lang="en-US" sz="6000" dirty="0"/>
          </a:p>
        </p:txBody>
      </p:sp>
      <p:sp>
        <p:nvSpPr>
          <p:cNvPr id="4" name="Bevel 3">
            <a:hlinkClick r:id="rId2" action="ppaction://hlinksldjump"/>
          </p:cNvPr>
          <p:cNvSpPr/>
          <p:nvPr/>
        </p:nvSpPr>
        <p:spPr>
          <a:xfrm>
            <a:off x="228600" y="5638800"/>
            <a:ext cx="2362200" cy="685800"/>
          </a:xfrm>
          <a:prstGeom prst="bevel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Play Extra Levels</a:t>
            </a:r>
            <a:endParaRPr lang="en-US" sz="2000" dirty="0"/>
          </a:p>
        </p:txBody>
      </p:sp>
      <p:sp>
        <p:nvSpPr>
          <p:cNvPr id="5" name="Bevel 4">
            <a:hlinkClick r:id="rId3" action="ppaction://hlinksldjump"/>
          </p:cNvPr>
          <p:cNvSpPr/>
          <p:nvPr/>
        </p:nvSpPr>
        <p:spPr>
          <a:xfrm>
            <a:off x="228600" y="4800600"/>
            <a:ext cx="2362200" cy="685800"/>
          </a:xfrm>
          <a:prstGeom prst="bevel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Main Menu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143000"/>
            <a:ext cx="3276600" cy="1295400"/>
          </a:xfrm>
        </p:spPr>
        <p:txBody>
          <a:bodyPr>
            <a:noAutofit/>
          </a:bodyPr>
          <a:lstStyle/>
          <a:p>
            <a:r>
              <a:rPr lang="en-US" sz="6000" dirty="0" smtClean="0"/>
              <a:t>You win!</a:t>
            </a:r>
            <a:endParaRPr lang="en-US" sz="6000" dirty="0"/>
          </a:p>
        </p:txBody>
      </p:sp>
      <p:sp>
        <p:nvSpPr>
          <p:cNvPr id="4" name="Bevel 3">
            <a:hlinkClick r:id="rId2" action="ppaction://hlinksldjump"/>
          </p:cNvPr>
          <p:cNvSpPr/>
          <p:nvPr/>
        </p:nvSpPr>
        <p:spPr>
          <a:xfrm>
            <a:off x="228600" y="5638800"/>
            <a:ext cx="2362200" cy="685800"/>
          </a:xfrm>
          <a:prstGeom prst="bevel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Play Extra Levels</a:t>
            </a:r>
            <a:endParaRPr lang="en-US" sz="2000" dirty="0"/>
          </a:p>
        </p:txBody>
      </p:sp>
      <p:sp>
        <p:nvSpPr>
          <p:cNvPr id="5" name="Bevel 4">
            <a:hlinkClick r:id="rId3" action="ppaction://hlinksldjump"/>
          </p:cNvPr>
          <p:cNvSpPr/>
          <p:nvPr/>
        </p:nvSpPr>
        <p:spPr>
          <a:xfrm>
            <a:off x="228600" y="4800600"/>
            <a:ext cx="2362200" cy="685800"/>
          </a:xfrm>
          <a:prstGeom prst="bevel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Main Menu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ction Button: Custom 10">
            <a:hlinkClick r:id="" action="ppaction://noaction" highlightClick="1"/>
            <a:hlinkHover r:id="rId2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Bevel 5"/>
          <p:cNvSpPr/>
          <p:nvPr/>
        </p:nvSpPr>
        <p:spPr>
          <a:xfrm>
            <a:off x="228600" y="5638800"/>
            <a:ext cx="1828800" cy="685800"/>
          </a:xfrm>
          <a:prstGeom prst="bevel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Start Box</a:t>
            </a:r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1600200" y="2590800"/>
            <a:ext cx="457200" cy="3048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600200" y="2590800"/>
            <a:ext cx="3581400" cy="2286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105400" y="2667000"/>
            <a:ext cx="457200" cy="21336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Bevel 9">
            <a:hlinkHover r:id="rId3" action="ppaction://hlinksldjump"/>
          </p:cNvPr>
          <p:cNvSpPr/>
          <p:nvPr/>
        </p:nvSpPr>
        <p:spPr>
          <a:xfrm>
            <a:off x="5029200" y="4800600"/>
            <a:ext cx="1905000" cy="762000"/>
          </a:xfrm>
          <a:prstGeom prst="bevel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Finish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ction Button: Custom 10">
            <a:hlinkClick r:id="" action="ppaction://noaction" highlightClick="1"/>
            <a:hlinkHover r:id="rId2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Bevel 5"/>
          <p:cNvSpPr/>
          <p:nvPr/>
        </p:nvSpPr>
        <p:spPr>
          <a:xfrm>
            <a:off x="228600" y="5638800"/>
            <a:ext cx="1828800" cy="685800"/>
          </a:xfrm>
          <a:prstGeom prst="bevel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Start Box</a:t>
            </a:r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1600200" y="2590800"/>
            <a:ext cx="457200" cy="3048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600200" y="2590800"/>
            <a:ext cx="2286000" cy="3048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29000" y="457200"/>
            <a:ext cx="457200" cy="21336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886200" y="457200"/>
            <a:ext cx="2286000" cy="3048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172200" y="457200"/>
            <a:ext cx="457200" cy="21336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114800" y="2590800"/>
            <a:ext cx="2514600" cy="152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114800" y="2743200"/>
            <a:ext cx="457200" cy="21336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Bevel 9">
            <a:hlinkHover r:id="" action="ppaction://hlinkshowjump?jump=lastslide"/>
          </p:cNvPr>
          <p:cNvSpPr/>
          <p:nvPr/>
        </p:nvSpPr>
        <p:spPr>
          <a:xfrm>
            <a:off x="4114800" y="4800600"/>
            <a:ext cx="1905000" cy="762000"/>
          </a:xfrm>
          <a:prstGeom prst="bevel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Finish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ction Button: Custom 10">
            <a:hlinkClick r:id="" action="ppaction://noaction" highlightClick="1"/>
            <a:hlinkHover r:id="rId3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Bevel 5"/>
          <p:cNvSpPr/>
          <p:nvPr/>
        </p:nvSpPr>
        <p:spPr>
          <a:xfrm>
            <a:off x="228600" y="5638800"/>
            <a:ext cx="1828800" cy="685800"/>
          </a:xfrm>
          <a:prstGeom prst="bevel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Start Box</a:t>
            </a:r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838200" y="457200"/>
            <a:ext cx="76200" cy="3048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14400" y="457200"/>
            <a:ext cx="2286000" cy="3048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200400" y="457200"/>
            <a:ext cx="457200" cy="21336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200400" y="2590800"/>
            <a:ext cx="2286000" cy="3048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440681" y="2895600"/>
            <a:ext cx="45719" cy="2057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838200" y="3505200"/>
            <a:ext cx="76200" cy="21336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Bevel 9">
            <a:hlinkHover r:id="rId4" action="ppaction://hlinksldjump"/>
          </p:cNvPr>
          <p:cNvSpPr/>
          <p:nvPr/>
        </p:nvSpPr>
        <p:spPr>
          <a:xfrm>
            <a:off x="4114800" y="4800600"/>
            <a:ext cx="1905000" cy="762000"/>
          </a:xfrm>
          <a:prstGeom prst="bevel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Finish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638800" y="457200"/>
            <a:ext cx="2971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Try Not Touching Red When Your On Thin Purple Rectangles.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ction Button: Custom 10">
            <a:hlinkClick r:id="" action="ppaction://noaction" highlightClick="1"/>
            <a:hlinkHover r:id="rId2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Bevel 5"/>
          <p:cNvSpPr/>
          <p:nvPr/>
        </p:nvSpPr>
        <p:spPr>
          <a:xfrm>
            <a:off x="228600" y="5638800"/>
            <a:ext cx="1828800" cy="685800"/>
          </a:xfrm>
          <a:prstGeom prst="bevel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Start Box</a:t>
            </a:r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1600200" y="2590800"/>
            <a:ext cx="457200" cy="3048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600200" y="2590800"/>
            <a:ext cx="3581400" cy="2286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724400" y="2819400"/>
            <a:ext cx="457200" cy="21336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Bevel 9">
            <a:hlinkHover r:id="" action="ppaction://hlinkshowjump?jump=lastslide"/>
          </p:cNvPr>
          <p:cNvSpPr/>
          <p:nvPr/>
        </p:nvSpPr>
        <p:spPr>
          <a:xfrm>
            <a:off x="4114800" y="4953000"/>
            <a:ext cx="1905000" cy="762000"/>
          </a:xfrm>
          <a:prstGeom prst="bevel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Finish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181600" y="3886200"/>
            <a:ext cx="3581400" cy="2286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Multiply 13">
            <a:hlinkClick r:id="" action="ppaction://noaction" highlightClick="1"/>
            <a:hlinkHover r:id="rId3" action="ppaction://hlinksldjump"/>
          </p:cNvPr>
          <p:cNvSpPr/>
          <p:nvPr/>
        </p:nvSpPr>
        <p:spPr>
          <a:xfrm>
            <a:off x="8229600" y="3581400"/>
            <a:ext cx="838200" cy="762000"/>
          </a:xfrm>
          <a:prstGeom prst="mathMultiply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repeatCount="indefinite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2.03327E-7 L -0.425 -0.0110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3" y="-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ction Button: Custom 10">
            <a:hlinkClick r:id="" action="ppaction://noaction" highlightClick="1"/>
            <a:hlinkHover r:id="rId2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Bevel 5"/>
          <p:cNvSpPr/>
          <p:nvPr/>
        </p:nvSpPr>
        <p:spPr>
          <a:xfrm>
            <a:off x="228600" y="5638800"/>
            <a:ext cx="1828800" cy="685800"/>
          </a:xfrm>
          <a:prstGeom prst="bevel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Start Box</a:t>
            </a:r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1676400" y="2590800"/>
            <a:ext cx="76200" cy="3048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04800" y="2590800"/>
            <a:ext cx="3581400" cy="2286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447800" y="457200"/>
            <a:ext cx="457200" cy="21336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Bevel 9">
            <a:hlinkHover r:id="" action="ppaction://hlinkshowjump?jump=lastslide"/>
          </p:cNvPr>
          <p:cNvSpPr/>
          <p:nvPr/>
        </p:nvSpPr>
        <p:spPr>
          <a:xfrm>
            <a:off x="5486400" y="457200"/>
            <a:ext cx="1905000" cy="762000"/>
          </a:xfrm>
          <a:prstGeom prst="bevel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Finish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905000" y="457200"/>
            <a:ext cx="3581400" cy="2286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Multiply 13">
            <a:hlinkClick r:id="" action="ppaction://noaction" highlightClick="1"/>
            <a:hlinkHover r:id="rId3" action="ppaction://hlinksldjump"/>
          </p:cNvPr>
          <p:cNvSpPr/>
          <p:nvPr/>
        </p:nvSpPr>
        <p:spPr>
          <a:xfrm>
            <a:off x="3200400" y="2362200"/>
            <a:ext cx="838200" cy="762000"/>
          </a:xfrm>
          <a:prstGeom prst="mathMultiply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repeatCount="indefinite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 L -0.34583 -0.0111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3" y="-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ction Button: Custom 10">
            <a:hlinkClick r:id="" action="ppaction://noaction" highlightClick="1"/>
            <a:hlinkHover r:id="rId2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Bevel 5"/>
          <p:cNvSpPr/>
          <p:nvPr/>
        </p:nvSpPr>
        <p:spPr>
          <a:xfrm>
            <a:off x="228600" y="5638800"/>
            <a:ext cx="1828800" cy="685800"/>
          </a:xfrm>
          <a:prstGeom prst="bevel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Start Box</a:t>
            </a:r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 flipH="1">
            <a:off x="2057400" y="5943600"/>
            <a:ext cx="5867400" cy="2286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 flipH="1">
            <a:off x="1371600" y="533400"/>
            <a:ext cx="76200" cy="5105400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467600" y="3810000"/>
            <a:ext cx="457200" cy="21336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Bevel 9">
            <a:hlinkHover r:id="rId3" action="ppaction://hlinksldjump"/>
          </p:cNvPr>
          <p:cNvSpPr/>
          <p:nvPr/>
        </p:nvSpPr>
        <p:spPr>
          <a:xfrm>
            <a:off x="6705600" y="3048000"/>
            <a:ext cx="1905000" cy="762000"/>
          </a:xfrm>
          <a:prstGeom prst="bevel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Finish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29200" y="4724400"/>
            <a:ext cx="152400" cy="21336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Multiply 13">
            <a:hlinkClick r:id="" action="ppaction://noaction" highlightClick="1"/>
            <a:hlinkHover r:id="rId4" action="ppaction://hlinksldjump"/>
          </p:cNvPr>
          <p:cNvSpPr/>
          <p:nvPr/>
        </p:nvSpPr>
        <p:spPr>
          <a:xfrm>
            <a:off x="4648200" y="4419600"/>
            <a:ext cx="838200" cy="762000"/>
          </a:xfrm>
          <a:prstGeom prst="mathMultiply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04800" y="2590800"/>
            <a:ext cx="3581400" cy="2286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Multiply 14">
            <a:hlinkClick r:id="" action="ppaction://noaction" highlightClick="1"/>
            <a:hlinkHover r:id="rId4" action="ppaction://hlinksldjump"/>
          </p:cNvPr>
          <p:cNvSpPr/>
          <p:nvPr/>
        </p:nvSpPr>
        <p:spPr>
          <a:xfrm>
            <a:off x="3200400" y="2362200"/>
            <a:ext cx="838200" cy="762000"/>
          </a:xfrm>
          <a:prstGeom prst="mathMultiply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04800" y="3276600"/>
            <a:ext cx="3581400" cy="2286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Multiply 16">
            <a:hlinkClick r:id="" action="ppaction://noaction" highlightClick="1"/>
            <a:hlinkHover r:id="rId4" action="ppaction://hlinksldjump"/>
          </p:cNvPr>
          <p:cNvSpPr/>
          <p:nvPr/>
        </p:nvSpPr>
        <p:spPr>
          <a:xfrm>
            <a:off x="3200400" y="3048000"/>
            <a:ext cx="838200" cy="762000"/>
          </a:xfrm>
          <a:prstGeom prst="mathMultiply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04800" y="1981200"/>
            <a:ext cx="3581400" cy="2286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Multiply 18">
            <a:hlinkClick r:id="" action="ppaction://noaction" highlightClick="1"/>
            <a:hlinkHover r:id="rId4" action="ppaction://hlinksldjump"/>
          </p:cNvPr>
          <p:cNvSpPr/>
          <p:nvPr/>
        </p:nvSpPr>
        <p:spPr>
          <a:xfrm>
            <a:off x="3200400" y="1752600"/>
            <a:ext cx="838200" cy="762000"/>
          </a:xfrm>
          <a:prstGeom prst="mathMultiply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304800" y="1371600"/>
            <a:ext cx="3581400" cy="2286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Multiply 20">
            <a:hlinkClick r:id="" action="ppaction://noaction" highlightClick="1"/>
            <a:hlinkHover r:id="rId4" action="ppaction://hlinksldjump"/>
          </p:cNvPr>
          <p:cNvSpPr/>
          <p:nvPr/>
        </p:nvSpPr>
        <p:spPr>
          <a:xfrm>
            <a:off x="3200400" y="1143000"/>
            <a:ext cx="838200" cy="762000"/>
          </a:xfrm>
          <a:prstGeom prst="mathMultiply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Bevel 21">
            <a:hlinkHover r:id="" action="ppaction://hlinkshowjump?jump=lastslide"/>
          </p:cNvPr>
          <p:cNvSpPr/>
          <p:nvPr/>
        </p:nvSpPr>
        <p:spPr>
          <a:xfrm>
            <a:off x="533400" y="381000"/>
            <a:ext cx="1905000" cy="762000"/>
          </a:xfrm>
          <a:prstGeom prst="bevel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Finish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repeatCount="indefinite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16 0 L 3.33333E-6 0.26667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13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5" presetClass="path" presetSubtype="0" repeatCount="indefinite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 L -0.34583 -0.01111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3" y="-6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35" presetClass="path" presetSubtype="0" repeatCount="indefinite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 L -0.34583 -0.01111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3" y="-6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35" presetClass="path" presetSubtype="0" repeatCount="indefinite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 L -0.34583 -0.01111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3" y="-6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35" presetClass="path" presetSubtype="0" repeatCount="indefinite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 L -0.34583 -0.01111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3" y="-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7" grpId="0" animBg="1"/>
      <p:bldP spid="19" grpId="0" animBg="1"/>
      <p:bldP spid="2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ction Button: Custom 10">
            <a:hlinkClick r:id="" action="ppaction://noaction" highlightClick="1"/>
            <a:hlinkHover r:id="rId2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Bevel 5"/>
          <p:cNvSpPr/>
          <p:nvPr/>
        </p:nvSpPr>
        <p:spPr>
          <a:xfrm>
            <a:off x="228600" y="5638800"/>
            <a:ext cx="1828800" cy="685800"/>
          </a:xfrm>
          <a:prstGeom prst="bevel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Start Box</a:t>
            </a:r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 flipH="1">
            <a:off x="1143000" y="1600200"/>
            <a:ext cx="5867400" cy="2286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Bevel 9">
            <a:hlinkHover r:id="rId3" action="ppaction://hlinksldjump"/>
          </p:cNvPr>
          <p:cNvSpPr/>
          <p:nvPr/>
        </p:nvSpPr>
        <p:spPr>
          <a:xfrm>
            <a:off x="6858000" y="1371600"/>
            <a:ext cx="1905000" cy="762000"/>
          </a:xfrm>
          <a:prstGeom prst="bevel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Finish</a:t>
            </a:r>
            <a:endParaRPr lang="en-US" dirty="0"/>
          </a:p>
        </p:txBody>
      </p:sp>
      <p:cxnSp>
        <p:nvCxnSpPr>
          <p:cNvPr id="24" name="Straight Connector 23"/>
          <p:cNvCxnSpPr>
            <a:stCxn id="7" idx="3"/>
            <a:endCxn id="6" idx="7"/>
          </p:cNvCxnSpPr>
          <p:nvPr/>
        </p:nvCxnSpPr>
        <p:spPr>
          <a:xfrm>
            <a:off x="1143000" y="1714500"/>
            <a:ext cx="0" cy="4010025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791200" y="1828800"/>
            <a:ext cx="0" cy="32004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Bevel 26">
            <a:hlinkHover r:id="rId4" action="ppaction://hlinksldjump"/>
          </p:cNvPr>
          <p:cNvSpPr/>
          <p:nvPr/>
        </p:nvSpPr>
        <p:spPr>
          <a:xfrm>
            <a:off x="4953000" y="5029200"/>
            <a:ext cx="1905000" cy="762000"/>
          </a:xfrm>
          <a:prstGeom prst="bevel">
            <a:avLst/>
          </a:prstGeom>
        </p:spPr>
        <p:style>
          <a:lnRef idx="0">
            <a:schemeClr val="accent4"/>
          </a:lnRef>
          <a:fillRef idx="1002">
            <a:schemeClr val="dk2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Finish</a:t>
            </a:r>
            <a:endParaRPr lang="en-US" dirty="0"/>
          </a:p>
        </p:txBody>
      </p:sp>
      <p:sp>
        <p:nvSpPr>
          <p:cNvPr id="14" name="Multiply 13">
            <a:hlinkClick r:id="" action="ppaction://noaction" highlightClick="1"/>
            <a:hlinkHover r:id="rId5" action="ppaction://hlinksldjump"/>
          </p:cNvPr>
          <p:cNvSpPr/>
          <p:nvPr/>
        </p:nvSpPr>
        <p:spPr>
          <a:xfrm>
            <a:off x="5410200" y="2133600"/>
            <a:ext cx="838200" cy="762000"/>
          </a:xfrm>
          <a:prstGeom prst="mathMultiply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69 0  0.125 0.07467  0.125 0.16667  C 0.125 0.25867  0.069 0.33333  0 0.33333  C -0.069 0.33333  -0.125 0.25867  -0.125 0.16667  C -0.125 0.07467  -0.069 0  0 0  Z" pathEditMode="relative" ptsTypes="">
                                      <p:cBhvr>
                                        <p:cTn id="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1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P030004765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E3B1345D-9EAC-4164-900D-7E23808B732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TP030004765</Template>
  <TotalTime>174</TotalTime>
  <Words>159</Words>
  <Application>Microsoft Office PowerPoint</Application>
  <PresentationFormat>On-screen Show (4:3)</PresentationFormat>
  <Paragraphs>63</Paragraphs>
  <Slides>22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TP030004765</vt:lpstr>
      <vt:lpstr>Slide 1</vt:lpstr>
      <vt:lpstr>Instructions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You Lose!</vt:lpstr>
      <vt:lpstr>You Lose!</vt:lpstr>
      <vt:lpstr>You win!</vt:lpstr>
      <vt:lpstr>You win!</vt:lpstr>
      <vt:lpstr>You win!</vt:lpstr>
      <vt:lpstr>You win!</vt:lpstr>
      <vt:lpstr>You win!</vt:lpstr>
      <vt:lpstr>You win!</vt:lpstr>
      <vt:lpstr>You win!</vt:lpstr>
      <vt:lpstr>You win!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revision>18</cp:revision>
  <dcterms:created xsi:type="dcterms:W3CDTF">2012-04-23T23:03:26Z</dcterms:created>
  <dcterms:modified xsi:type="dcterms:W3CDTF">2012-05-09T10:53:58Z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TC300047659990</vt:lpwstr>
  </property>
</Properties>
</file>